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0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26/06/2020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26/06/2020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38471" y="2258360"/>
            <a:ext cx="4704266" cy="1115360"/>
          </a:xfrm>
        </p:spPr>
        <p:txBody>
          <a:bodyPr rtlCol="0">
            <a:noAutofit/>
          </a:bodyPr>
          <a:lstStyle/>
          <a:p>
            <a:pPr rtl="0"/>
            <a:r>
              <a:rPr lang="es-ES" sz="9600" dirty="0" smtClean="0">
                <a:latin typeface="Britannic Bold" panose="020B0903060703020204" pitchFamily="34" charset="0"/>
              </a:rPr>
              <a:t>COLORS</a:t>
            </a:r>
            <a:endParaRPr lang="es-ES" sz="9600" dirty="0">
              <a:latin typeface="Britannic Bold" panose="020B0903060703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62937" y="6014698"/>
            <a:ext cx="7091361" cy="838200"/>
          </a:xfrm>
        </p:spPr>
        <p:txBody>
          <a:bodyPr rtlCol="0"/>
          <a:lstStyle/>
          <a:p>
            <a:pPr rtl="0"/>
            <a:r>
              <a:rPr lang="es-ES" dirty="0" smtClean="0"/>
              <a:t>Prof. Camila Villalobos Meneses</a:t>
            </a:r>
            <a:endParaRPr lang="es-ES" dirty="0"/>
          </a:p>
        </p:txBody>
      </p:sp>
      <p:pic>
        <p:nvPicPr>
          <p:cNvPr id="6" name="InShot_20200628_15203869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3594" y="468731"/>
            <a:ext cx="2537943" cy="35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190962" y="2189408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Black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Negro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0936" y="2846231"/>
            <a:ext cx="1687132" cy="16871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55" y="608526"/>
            <a:ext cx="2639163" cy="192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637172" y="3078049"/>
            <a:ext cx="3129566" cy="1867437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Red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Rojo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28" y="286475"/>
            <a:ext cx="1874787" cy="1368458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09493" y="1839530"/>
            <a:ext cx="2172237" cy="21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8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778839" y="2743199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Blue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Azul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14801" y="2131455"/>
            <a:ext cx="1687132" cy="16871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37" y="401192"/>
            <a:ext cx="1880317" cy="164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0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907627" y="2717442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err="1" smtClean="0">
                <a:latin typeface="Lucida Handwriting" panose="03010101010101010101" pitchFamily="66" charset="0"/>
              </a:rPr>
              <a:t>Yellow</a:t>
            </a:r>
            <a:endParaRPr lang="es-CL" sz="2800" dirty="0" smtClean="0">
              <a:latin typeface="Lucida Handwriting" panose="03010101010101010101" pitchFamily="66" charset="0"/>
            </a:endParaRPr>
          </a:p>
          <a:p>
            <a:pPr algn="ctr"/>
            <a:endParaRPr lang="es-CL" sz="28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2800" dirty="0" smtClean="0">
                <a:latin typeface="Lucida Handwriting" panose="03010101010101010101" pitchFamily="66" charset="0"/>
              </a:rPr>
              <a:t>Amarillo</a:t>
            </a:r>
            <a:endParaRPr lang="es-CL" sz="28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1239" y="2086378"/>
            <a:ext cx="1777285" cy="17772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59" y="335455"/>
            <a:ext cx="2033186" cy="164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753081" y="2756079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Green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Verde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0935" y="2382591"/>
            <a:ext cx="1545465" cy="1545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65" y="530985"/>
            <a:ext cx="2071016" cy="17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4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830353" y="2665927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Orange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Naranjo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9725" y="2730322"/>
            <a:ext cx="1481070" cy="14810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28" y="488863"/>
            <a:ext cx="2320009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830353" y="2704563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Brown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Marrón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620" y="535682"/>
            <a:ext cx="2445310" cy="1898425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1393" y="2768959"/>
            <a:ext cx="1442433" cy="144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7843232" y="2678805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Pink</a:t>
            </a:r>
          </a:p>
          <a:p>
            <a:pPr algn="ctr"/>
            <a:endParaRPr lang="es-CL" sz="32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3200" dirty="0" smtClean="0">
                <a:latin typeface="Lucida Handwriting" panose="03010101010101010101" pitchFamily="66" charset="0"/>
              </a:rPr>
              <a:t>Rosado</a:t>
            </a:r>
            <a:endParaRPr lang="es-CL" sz="3200" dirty="0">
              <a:latin typeface="Lucida Handwriting" panose="03010101010101010101" pitchFamily="66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37149" y="2550017"/>
            <a:ext cx="1661375" cy="1661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b="16050"/>
          <a:stretch/>
        </p:blipFill>
        <p:spPr>
          <a:xfrm>
            <a:off x="506770" y="491946"/>
            <a:ext cx="2532644" cy="19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2376" r="18111" b="7639"/>
          <a:stretch/>
        </p:blipFill>
        <p:spPr>
          <a:xfrm>
            <a:off x="5898524" y="2975021"/>
            <a:ext cx="2202287" cy="2472742"/>
          </a:xfrm>
          <a:prstGeom prst="rect">
            <a:avLst/>
          </a:prstGeom>
        </p:spPr>
      </p:pic>
      <p:sp>
        <p:nvSpPr>
          <p:cNvPr id="5" name="Llamada ovalada 4"/>
          <p:cNvSpPr/>
          <p:nvPr/>
        </p:nvSpPr>
        <p:spPr>
          <a:xfrm>
            <a:off x="8190962" y="2189408"/>
            <a:ext cx="3760631" cy="2343955"/>
          </a:xfrm>
          <a:prstGeom prst="wedgeEllipseCallout">
            <a:avLst>
              <a:gd name="adj1" fmla="val -67335"/>
              <a:gd name="adj2" fmla="val 24202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dirty="0" err="1">
                <a:latin typeface="Lucida Handwriting" panose="03010101010101010101" pitchFamily="66" charset="0"/>
              </a:rPr>
              <a:t>P</a:t>
            </a:r>
            <a:r>
              <a:rPr lang="es-CL" sz="2800" dirty="0" err="1" smtClean="0">
                <a:latin typeface="Lucida Handwriting" panose="03010101010101010101" pitchFamily="66" charset="0"/>
              </a:rPr>
              <a:t>urple</a:t>
            </a:r>
            <a:endParaRPr lang="es-CL" sz="2800" dirty="0" smtClean="0">
              <a:latin typeface="Lucida Handwriting" panose="03010101010101010101" pitchFamily="66" charset="0"/>
            </a:endParaRPr>
          </a:p>
          <a:p>
            <a:pPr algn="ctr"/>
            <a:endParaRPr lang="es-CL" sz="2800" dirty="0" smtClean="0">
              <a:latin typeface="Lucida Handwriting" panose="03010101010101010101" pitchFamily="66" charset="0"/>
            </a:endParaRPr>
          </a:p>
          <a:p>
            <a:pPr algn="ctr"/>
            <a:r>
              <a:rPr lang="es-CL" sz="2800" dirty="0" smtClean="0">
                <a:latin typeface="Lucida Handwriting" panose="03010101010101010101" pitchFamily="66" charset="0"/>
              </a:rPr>
              <a:t>Morado</a:t>
            </a:r>
            <a:endParaRPr lang="es-CL" sz="2800" dirty="0">
              <a:latin typeface="Lucida Handwriting" panose="03010101010101010101" pitchFamily="66" charset="0"/>
            </a:endParaRP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2147" y="2202288"/>
            <a:ext cx="1545465" cy="15454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58" y="451365"/>
            <a:ext cx="2458188" cy="18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2718</TotalTime>
  <Words>25</Words>
  <Application>Microsoft Office PowerPoint</Application>
  <PresentationFormat>Panorámica</PresentationFormat>
  <Paragraphs>30</Paragraphs>
  <Slides>10</Slides>
  <Notes>1</Notes>
  <HiddenSlides>0</HiddenSlides>
  <MMClips>10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Britannic Bold</vt:lpstr>
      <vt:lpstr>Euphemia</vt:lpstr>
      <vt:lpstr>Lucida Handwriting</vt:lpstr>
      <vt:lpstr>Wingdings</vt:lpstr>
      <vt:lpstr>Niños jugando 16x9</vt:lpstr>
      <vt:lpstr>COLORS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HELLO!</dc:title>
  <dc:creator>Usuario de Windows</dc:creator>
  <cp:lastModifiedBy>Usuario de Windows</cp:lastModifiedBy>
  <cp:revision>10</cp:revision>
  <dcterms:created xsi:type="dcterms:W3CDTF">2020-06-26T22:21:28Z</dcterms:created>
  <dcterms:modified xsi:type="dcterms:W3CDTF">2020-06-28T19:40:15Z</dcterms:modified>
</cp:coreProperties>
</file>