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70" r:id="rId8"/>
    <p:sldId id="271" r:id="rId9"/>
    <p:sldId id="272" r:id="rId10"/>
    <p:sldId id="273" r:id="rId11"/>
    <p:sldId id="258" r:id="rId12"/>
    <p:sldId id="269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27/02/2018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27/02/2018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27/02/2018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27/02/2018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27/02/2018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27/02/2018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27/02/2018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27/02/2018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27/02/2018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27/02/2018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27/02/2018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</a:t>
            </a:r>
            <a:r>
              <a:rPr lang="es-ES" noProof="0" dirty="0"/>
              <a:t>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27/02/2018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4a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8.png"/><Relationship Id="rId5" Type="http://schemas.microsoft.com/office/2007/relationships/media" Target="../media/media3.m4a"/><Relationship Id="rId10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m4a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5.m4a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7.m4a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9.m4a"/><Relationship Id="rId7" Type="http://schemas.openxmlformats.org/officeDocument/2006/relationships/image" Target="../media/image1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9.m4a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1.m4a"/><Relationship Id="rId7" Type="http://schemas.openxmlformats.org/officeDocument/2006/relationships/image" Target="../media/image1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11.m4a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3.m4a"/><Relationship Id="rId7" Type="http://schemas.openxmlformats.org/officeDocument/2006/relationships/image" Target="../media/image1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13.m4a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9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3512" y="188640"/>
            <a:ext cx="8458200" cy="182880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6600" dirty="0" err="1" smtClean="0"/>
              <a:t>Adjectives</a:t>
            </a:r>
            <a:endParaRPr lang="es-E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7408" y="3356992"/>
            <a:ext cx="7086600" cy="914400"/>
          </a:xfrm>
        </p:spPr>
        <p:txBody>
          <a:bodyPr rtlCol="0"/>
          <a:lstStyle/>
          <a:p>
            <a:pPr rtl="0"/>
            <a:r>
              <a:rPr lang="es-ES" dirty="0" smtClean="0"/>
              <a:t>Camila Villalobos Meneses</a:t>
            </a:r>
          </a:p>
          <a:p>
            <a:pPr rtl="0"/>
            <a:r>
              <a:rPr lang="es-ES" dirty="0" smtClean="0"/>
              <a:t>Profesora Enseñanza Media Inglés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/>
          <a:srcRect l="7076" t="10102" r="7076" b="3800"/>
          <a:stretch/>
        </p:blipFill>
        <p:spPr>
          <a:xfrm>
            <a:off x="1487488" y="1916832"/>
            <a:ext cx="4178220" cy="28083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/>
          <a:srcRect l="4580" t="-400" r="67612" b="69390"/>
          <a:stretch/>
        </p:blipFill>
        <p:spPr>
          <a:xfrm>
            <a:off x="2898779" y="116632"/>
            <a:ext cx="1355637" cy="13345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1"/>
          <a:srcRect l="29065" t="2388" r="24413" b="5872"/>
          <a:stretch/>
        </p:blipFill>
        <p:spPr>
          <a:xfrm>
            <a:off x="10056440" y="476672"/>
            <a:ext cx="1822987" cy="3600400"/>
          </a:xfrm>
          <a:prstGeom prst="rect">
            <a:avLst/>
          </a:prstGeom>
        </p:spPr>
      </p:pic>
      <p:sp>
        <p:nvSpPr>
          <p:cNvPr id="14" name="Llamada ovalada 13"/>
          <p:cNvSpPr/>
          <p:nvPr/>
        </p:nvSpPr>
        <p:spPr>
          <a:xfrm>
            <a:off x="6888088" y="404664"/>
            <a:ext cx="2880320" cy="2304256"/>
          </a:xfrm>
          <a:prstGeom prst="wedgeEllipseCallout">
            <a:avLst>
              <a:gd name="adj1" fmla="val 57862"/>
              <a:gd name="adj2" fmla="val -56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/>
              <a:t>Hi Friends, </a:t>
            </a:r>
            <a:r>
              <a:rPr lang="es-CL" sz="2000" dirty="0" err="1" smtClean="0"/>
              <a:t>today</a:t>
            </a:r>
            <a:r>
              <a:rPr lang="es-CL" sz="2000" dirty="0" smtClean="0"/>
              <a:t> </a:t>
            </a:r>
            <a:r>
              <a:rPr lang="es-CL" sz="2000" dirty="0" err="1" smtClean="0"/>
              <a:t>we</a:t>
            </a:r>
            <a:r>
              <a:rPr lang="es-CL" sz="2000" dirty="0" smtClean="0"/>
              <a:t> are </a:t>
            </a:r>
            <a:r>
              <a:rPr lang="es-CL" sz="2000" dirty="0" err="1" smtClean="0"/>
              <a:t>going</a:t>
            </a:r>
            <a:r>
              <a:rPr lang="es-CL" sz="2000" dirty="0" smtClean="0"/>
              <a:t> to </a:t>
            </a:r>
            <a:r>
              <a:rPr lang="es-CL" sz="2000" dirty="0" err="1" smtClean="0"/>
              <a:t>learn</a:t>
            </a:r>
            <a:r>
              <a:rPr lang="es-CL" sz="2000" dirty="0" smtClean="0"/>
              <a:t> </a:t>
            </a:r>
            <a:r>
              <a:rPr lang="es-CL" sz="2000" dirty="0" err="1" smtClean="0"/>
              <a:t>about</a:t>
            </a:r>
            <a:r>
              <a:rPr lang="es-CL" sz="2000" dirty="0" smtClean="0"/>
              <a:t> ADJECTIVES</a:t>
            </a:r>
            <a:endParaRPr lang="es-CL" sz="2000" dirty="0"/>
          </a:p>
        </p:txBody>
      </p:sp>
      <p:sp>
        <p:nvSpPr>
          <p:cNvPr id="15" name="Llamada ovalada 14"/>
          <p:cNvSpPr/>
          <p:nvPr/>
        </p:nvSpPr>
        <p:spPr>
          <a:xfrm>
            <a:off x="2063552" y="5013176"/>
            <a:ext cx="2952328" cy="1440160"/>
          </a:xfrm>
          <a:prstGeom prst="wedgeEllipseCallout">
            <a:avLst>
              <a:gd name="adj1" fmla="val -69731"/>
              <a:gd name="adj2" fmla="val -36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err="1" smtClean="0"/>
              <a:t>We</a:t>
            </a:r>
            <a:r>
              <a:rPr lang="es-CL" sz="2400" dirty="0" smtClean="0"/>
              <a:t> are </a:t>
            </a:r>
            <a:r>
              <a:rPr lang="es-CL" sz="2400" dirty="0" err="1" smtClean="0"/>
              <a:t>all</a:t>
            </a:r>
            <a:r>
              <a:rPr lang="es-CL" sz="2400" dirty="0" smtClean="0"/>
              <a:t> </a:t>
            </a:r>
            <a:r>
              <a:rPr lang="es-CL" sz="2400" dirty="0" err="1" smtClean="0"/>
              <a:t>beautiful</a:t>
            </a:r>
            <a:r>
              <a:rPr lang="es-CL" sz="2400" dirty="0" smtClean="0"/>
              <a:t> and </a:t>
            </a:r>
            <a:r>
              <a:rPr lang="es-CL" sz="2400" dirty="0" err="1" smtClean="0"/>
              <a:t>special</a:t>
            </a:r>
            <a:endParaRPr lang="es-CL" sz="2400" dirty="0"/>
          </a:p>
        </p:txBody>
      </p:sp>
      <p:sp>
        <p:nvSpPr>
          <p:cNvPr id="16" name="Llamada ovalada 15"/>
          <p:cNvSpPr/>
          <p:nvPr/>
        </p:nvSpPr>
        <p:spPr>
          <a:xfrm>
            <a:off x="7464152" y="4077072"/>
            <a:ext cx="2304256" cy="1512168"/>
          </a:xfrm>
          <a:prstGeom prst="wedgeEllipseCallout">
            <a:avLst>
              <a:gd name="adj1" fmla="val 43442"/>
              <a:gd name="adj2" fmla="val 471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err="1" smtClean="0"/>
              <a:t>We</a:t>
            </a:r>
            <a:r>
              <a:rPr lang="es-CL" sz="2400" dirty="0" smtClean="0"/>
              <a:t> are </a:t>
            </a:r>
            <a:r>
              <a:rPr lang="es-CL" sz="2400" dirty="0" err="1" smtClean="0"/>
              <a:t>all</a:t>
            </a:r>
            <a:r>
              <a:rPr lang="es-CL" sz="2400" dirty="0" smtClean="0"/>
              <a:t> </a:t>
            </a:r>
            <a:r>
              <a:rPr lang="es-CL" sz="2400" dirty="0" err="1" smtClean="0"/>
              <a:t>unique</a:t>
            </a:r>
            <a:endParaRPr lang="es-CL" sz="2400" dirty="0"/>
          </a:p>
        </p:txBody>
      </p:sp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07624" y="2276872"/>
            <a:ext cx="609600" cy="609600"/>
          </a:xfrm>
          <a:prstGeom prst="rect">
            <a:avLst/>
          </a:prstGeom>
        </p:spPr>
      </p:pic>
      <p:pic>
        <p:nvPicPr>
          <p:cNvPr id="19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32304" y="5605339"/>
            <a:ext cx="609600" cy="609600"/>
          </a:xfrm>
          <a:prstGeom prst="rect">
            <a:avLst/>
          </a:prstGeom>
        </p:spPr>
      </p:pic>
      <p:pic>
        <p:nvPicPr>
          <p:cNvPr id="20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5610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560" y="1418253"/>
            <a:ext cx="1462844" cy="328498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/>
          <a:srcRect l="26530" t="3059" r="25294" b="1824"/>
          <a:stretch/>
        </p:blipFill>
        <p:spPr>
          <a:xfrm>
            <a:off x="6600056" y="1318861"/>
            <a:ext cx="1714164" cy="338437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447362" y="4509120"/>
            <a:ext cx="28392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Chubby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(Macizo)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845157" y="4509120"/>
            <a:ext cx="3223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(Delgado)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07052" y="3212976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4220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t="6570" r="61360" b="6570"/>
          <a:stretch/>
        </p:blipFill>
        <p:spPr>
          <a:xfrm>
            <a:off x="1847528" y="1052736"/>
            <a:ext cx="1656184" cy="38884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39920" t="27481" r="33200" b="6571"/>
          <a:stretch/>
        </p:blipFill>
        <p:spPr>
          <a:xfrm>
            <a:off x="6816080" y="1844824"/>
            <a:ext cx="1152129" cy="295232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47528" y="4725144"/>
            <a:ext cx="18389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Tall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(Alto)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56040" y="4581128"/>
            <a:ext cx="20313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(Bajo)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86494" y="3016188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9701" y="3016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l="63199" t="11550" r="26106" b="64300"/>
          <a:stretch/>
        </p:blipFill>
        <p:spPr>
          <a:xfrm>
            <a:off x="2135560" y="1412776"/>
            <a:ext cx="1440160" cy="30112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l="8187" r="3707" b="6951"/>
          <a:stretch/>
        </p:blipFill>
        <p:spPr>
          <a:xfrm>
            <a:off x="6312024" y="1239462"/>
            <a:ext cx="2235558" cy="335787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609144" y="4424020"/>
            <a:ext cx="24929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Young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(Joven)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43447" y="4431793"/>
            <a:ext cx="21727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Old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(Viejo)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97335" y="3068960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5224" y="30827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528" y="1340768"/>
            <a:ext cx="2045081" cy="31954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/>
          <a:srcRect l="4640" t="23506" r="4640" b="22393"/>
          <a:stretch/>
        </p:blipFill>
        <p:spPr>
          <a:xfrm>
            <a:off x="5591944" y="2146399"/>
            <a:ext cx="3617146" cy="21602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61908" y="4437112"/>
            <a:ext cx="34163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Distracted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(Distraído)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13174" y="4426337"/>
            <a:ext cx="36856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Studius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(Estudioso)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72291" y="2781881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9199" y="4004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l="47397" t="6690" r="4021" b="9684"/>
          <a:stretch/>
        </p:blipFill>
        <p:spPr>
          <a:xfrm>
            <a:off x="1343472" y="1124744"/>
            <a:ext cx="2952329" cy="360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5539" t="10500" r="5836" b="10751"/>
          <a:stretch/>
        </p:blipFill>
        <p:spPr>
          <a:xfrm>
            <a:off x="5519936" y="1484784"/>
            <a:ext cx="3686810" cy="28803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57587" y="4581128"/>
            <a:ext cx="37240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Tidy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(Ordenado)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962684" y="4581128"/>
            <a:ext cx="4801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Messy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(Desordenado)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58233" y="3284984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97146" y="2315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lamada ovalada 5"/>
          <p:cNvSpPr/>
          <p:nvPr/>
        </p:nvSpPr>
        <p:spPr>
          <a:xfrm>
            <a:off x="3431704" y="1484784"/>
            <a:ext cx="3456384" cy="2376264"/>
          </a:xfrm>
          <a:prstGeom prst="wedgeEllipseCallout">
            <a:avLst>
              <a:gd name="adj1" fmla="val -62193"/>
              <a:gd name="adj2" fmla="val 500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err="1" smtClean="0"/>
              <a:t>We</a:t>
            </a:r>
            <a:r>
              <a:rPr lang="es-CL" sz="3200" dirty="0" smtClean="0"/>
              <a:t> can </a:t>
            </a:r>
            <a:r>
              <a:rPr lang="es-CL" sz="3200" dirty="0" err="1" smtClean="0"/>
              <a:t>all</a:t>
            </a:r>
            <a:r>
              <a:rPr lang="es-CL" sz="3200" dirty="0" smtClean="0"/>
              <a:t> be Friends!</a:t>
            </a:r>
            <a:endParaRPr lang="es-CL" sz="3200" dirty="0"/>
          </a:p>
        </p:txBody>
      </p:sp>
      <p:sp>
        <p:nvSpPr>
          <p:cNvPr id="8" name="Llamada ovalada 7"/>
          <p:cNvSpPr/>
          <p:nvPr/>
        </p:nvSpPr>
        <p:spPr>
          <a:xfrm>
            <a:off x="7104112" y="188640"/>
            <a:ext cx="3456384" cy="2448272"/>
          </a:xfrm>
          <a:prstGeom prst="wedgeEllipseCallout">
            <a:avLst>
              <a:gd name="adj1" fmla="val 21272"/>
              <a:gd name="adj2" fmla="val 703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err="1" smtClean="0"/>
              <a:t>We</a:t>
            </a:r>
            <a:r>
              <a:rPr lang="es-CL" sz="3200" dirty="0" smtClean="0"/>
              <a:t> can be </a:t>
            </a:r>
            <a:r>
              <a:rPr lang="es-CL" sz="3200" dirty="0" err="1" smtClean="0"/>
              <a:t>happy</a:t>
            </a:r>
            <a:r>
              <a:rPr lang="es-CL" sz="3200" dirty="0" smtClean="0"/>
              <a:t> </a:t>
            </a:r>
            <a:r>
              <a:rPr lang="es-CL" sz="3200" dirty="0" err="1" smtClean="0"/>
              <a:t>together</a:t>
            </a:r>
            <a:endParaRPr lang="es-CL" sz="3200" dirty="0"/>
          </a:p>
        </p:txBody>
      </p:sp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6080" y="1484784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7504" y="299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3717032"/>
            <a:ext cx="6998951" cy="252493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55440" y="620688"/>
            <a:ext cx="9793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Harrington" panose="04040505050A02020702" pitchFamily="82" charset="0"/>
              </a:rPr>
              <a:t>“</a:t>
            </a:r>
            <a:r>
              <a:rPr lang="es-CL" sz="3200" dirty="0" err="1" smtClean="0">
                <a:latin typeface="Harrington" panose="04040505050A02020702" pitchFamily="82" charset="0"/>
              </a:rPr>
              <a:t>We</a:t>
            </a:r>
            <a:r>
              <a:rPr lang="es-CL" sz="3200" dirty="0" smtClean="0">
                <a:latin typeface="Harrington" panose="04040505050A02020702" pitchFamily="82" charset="0"/>
              </a:rPr>
              <a:t> are </a:t>
            </a:r>
            <a:r>
              <a:rPr lang="es-CL" sz="3200" dirty="0" err="1" smtClean="0">
                <a:latin typeface="Harrington" panose="04040505050A02020702" pitchFamily="82" charset="0"/>
              </a:rPr>
              <a:t>all</a:t>
            </a:r>
            <a:r>
              <a:rPr lang="es-CL" sz="3200" dirty="0" smtClean="0">
                <a:latin typeface="Harrington" panose="04040505050A02020702" pitchFamily="82" charset="0"/>
              </a:rPr>
              <a:t> </a:t>
            </a:r>
            <a:r>
              <a:rPr lang="es-CL" sz="3200" dirty="0" err="1" smtClean="0">
                <a:latin typeface="Harrington" panose="04040505050A02020702" pitchFamily="82" charset="0"/>
              </a:rPr>
              <a:t>different</a:t>
            </a:r>
            <a:r>
              <a:rPr lang="es-CL" sz="3200" dirty="0" smtClean="0">
                <a:latin typeface="Harrington" panose="04040505050A02020702" pitchFamily="82" charset="0"/>
              </a:rPr>
              <a:t>, </a:t>
            </a:r>
            <a:r>
              <a:rPr lang="es-CL" sz="3200" dirty="0" err="1" smtClean="0">
                <a:latin typeface="Harrington" panose="04040505050A02020702" pitchFamily="82" charset="0"/>
              </a:rPr>
              <a:t>but</a:t>
            </a:r>
            <a:r>
              <a:rPr lang="es-CL" sz="3200" dirty="0" smtClean="0">
                <a:latin typeface="Harrington" panose="04040505050A02020702" pitchFamily="82" charset="0"/>
              </a:rPr>
              <a:t> </a:t>
            </a:r>
            <a:r>
              <a:rPr lang="es-CL" sz="3200" dirty="0" err="1" smtClean="0">
                <a:latin typeface="Harrington" panose="04040505050A02020702" pitchFamily="82" charset="0"/>
              </a:rPr>
              <a:t>remember</a:t>
            </a:r>
            <a:r>
              <a:rPr lang="es-CL" sz="3200" dirty="0" smtClean="0">
                <a:latin typeface="Harrington" panose="04040505050A02020702" pitchFamily="82" charset="0"/>
              </a:rPr>
              <a:t> </a:t>
            </a:r>
            <a:r>
              <a:rPr lang="es-CL" sz="3200" dirty="0" err="1" smtClean="0">
                <a:latin typeface="Harrington" panose="04040505050A02020702" pitchFamily="82" charset="0"/>
              </a:rPr>
              <a:t>that</a:t>
            </a:r>
            <a:r>
              <a:rPr lang="es-CL" sz="3200" dirty="0" smtClean="0">
                <a:latin typeface="Harrington" panose="04040505050A02020702" pitchFamily="82" charset="0"/>
              </a:rPr>
              <a:t> a </a:t>
            </a:r>
            <a:r>
              <a:rPr lang="es-CL" sz="3200" dirty="0" err="1" smtClean="0">
                <a:latin typeface="Harrington" panose="04040505050A02020702" pitchFamily="82" charset="0"/>
              </a:rPr>
              <a:t>puzzle</a:t>
            </a:r>
            <a:r>
              <a:rPr lang="es-CL" sz="3200" dirty="0" smtClean="0">
                <a:latin typeface="Harrington" panose="04040505050A02020702" pitchFamily="82" charset="0"/>
              </a:rPr>
              <a:t> </a:t>
            </a:r>
            <a:r>
              <a:rPr lang="es-CL" sz="3200" dirty="0" err="1" smtClean="0">
                <a:latin typeface="Harrington" panose="04040505050A02020702" pitchFamily="82" charset="0"/>
              </a:rPr>
              <a:t>is</a:t>
            </a:r>
            <a:r>
              <a:rPr lang="es-CL" sz="3200" dirty="0" smtClean="0">
                <a:latin typeface="Harrington" panose="04040505050A02020702" pitchFamily="82" charset="0"/>
              </a:rPr>
              <a:t> </a:t>
            </a:r>
            <a:r>
              <a:rPr lang="es-CL" sz="3200" dirty="0" err="1" smtClean="0">
                <a:latin typeface="Harrington" panose="04040505050A02020702" pitchFamily="82" charset="0"/>
              </a:rPr>
              <a:t>not</a:t>
            </a:r>
            <a:r>
              <a:rPr lang="es-CL" sz="3200" dirty="0" smtClean="0">
                <a:latin typeface="Harrington" panose="04040505050A02020702" pitchFamily="82" charset="0"/>
              </a:rPr>
              <a:t> </a:t>
            </a:r>
            <a:r>
              <a:rPr lang="es-CL" sz="3200" dirty="0" err="1" smtClean="0">
                <a:latin typeface="Harrington" panose="04040505050A02020702" pitchFamily="82" charset="0"/>
              </a:rPr>
              <a:t>armed</a:t>
            </a:r>
            <a:r>
              <a:rPr lang="es-CL" sz="3200" dirty="0" smtClean="0">
                <a:latin typeface="Harrington" panose="04040505050A02020702" pitchFamily="82" charset="0"/>
              </a:rPr>
              <a:t> </a:t>
            </a:r>
            <a:r>
              <a:rPr lang="es-CL" sz="3200" dirty="0" err="1" smtClean="0">
                <a:latin typeface="Harrington" panose="04040505050A02020702" pitchFamily="82" charset="0"/>
              </a:rPr>
              <a:t>with</a:t>
            </a:r>
            <a:r>
              <a:rPr lang="es-CL" sz="3200" dirty="0" smtClean="0">
                <a:latin typeface="Harrington" panose="04040505050A02020702" pitchFamily="82" charset="0"/>
              </a:rPr>
              <a:t> </a:t>
            </a:r>
            <a:r>
              <a:rPr lang="es-CL" sz="3200" dirty="0" err="1" smtClean="0">
                <a:latin typeface="Harrington" panose="04040505050A02020702" pitchFamily="82" charset="0"/>
              </a:rPr>
              <a:t>equal</a:t>
            </a:r>
            <a:r>
              <a:rPr lang="es-CL" sz="3200" dirty="0" smtClean="0">
                <a:latin typeface="Harrington" panose="04040505050A02020702" pitchFamily="82" charset="0"/>
              </a:rPr>
              <a:t> </a:t>
            </a:r>
            <a:r>
              <a:rPr lang="es-CL" sz="3200" dirty="0" err="1" smtClean="0">
                <a:latin typeface="Harrington" panose="04040505050A02020702" pitchFamily="82" charset="0"/>
              </a:rPr>
              <a:t>pieces</a:t>
            </a:r>
            <a:r>
              <a:rPr lang="es-CL" sz="3200" dirty="0" smtClean="0">
                <a:latin typeface="Harrington" panose="04040505050A02020702" pitchFamily="82" charset="0"/>
              </a:rPr>
              <a:t>”</a:t>
            </a:r>
          </a:p>
          <a:p>
            <a:endParaRPr lang="es-CL" sz="3200" dirty="0" smtClean="0">
              <a:latin typeface="Harrington" panose="04040505050A02020702" pitchFamily="82" charset="0"/>
            </a:endParaRPr>
          </a:p>
          <a:p>
            <a:r>
              <a:rPr lang="es-CL" sz="3200" dirty="0" smtClean="0">
                <a:latin typeface="Harrington" panose="04040505050A02020702" pitchFamily="82" charset="0"/>
              </a:rPr>
              <a:t>“Somos todos diferentes, pero recuerda que un rompecabezas no se arma con piezas iguales”</a:t>
            </a:r>
            <a:endParaRPr lang="es-CL" sz="3200" dirty="0">
              <a:latin typeface="Harrington" panose="04040505050A02020702" pitchFamily="8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629" t="5340" r="3361" b="3866"/>
          <a:stretch/>
        </p:blipFill>
        <p:spPr>
          <a:xfrm>
            <a:off x="9768408" y="1897960"/>
            <a:ext cx="2160240" cy="22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81</TotalTime>
  <Words>334</Words>
  <Application>Microsoft Office PowerPoint</Application>
  <PresentationFormat>Panorámica</PresentationFormat>
  <Paragraphs>46</Paragraphs>
  <Slides>9</Slides>
  <Notes>9</Notes>
  <HiddenSlides>0</HiddenSlides>
  <MMClips>15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Harrington</vt:lpstr>
      <vt:lpstr>Times New Roman</vt:lpstr>
      <vt:lpstr>Amiguitos 16x9</vt:lpstr>
      <vt:lpstr>Adjectives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camila Villalobos</dc:creator>
  <cp:keywords/>
  <cp:lastModifiedBy>camila Villalobos</cp:lastModifiedBy>
  <cp:revision>9</cp:revision>
  <dcterms:created xsi:type="dcterms:W3CDTF">2018-02-28T01:20:03Z</dcterms:created>
  <dcterms:modified xsi:type="dcterms:W3CDTF">2018-02-28T02:41:19Z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