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5" r:id="rId6"/>
    <p:sldId id="266" r:id="rId7"/>
    <p:sldId id="268" r:id="rId8"/>
    <p:sldId id="267" r:id="rId9"/>
    <p:sldId id="269" r:id="rId10"/>
    <p:sldId id="258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25/02/2018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25/02/2018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NOTA: Para cambiar imágenes de esta diapositiva, seleccione una imagen y elimínela. Después, haga clic en el icono Insertar imagen en el marcador de posición para insertar su propia imagen.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08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25/02/2018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</a:t>
            </a:r>
            <a:r>
              <a:rPr lang="es-ES" noProof="0" dirty="0"/>
              <a:t>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25/02/2018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4a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4.m4a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m4a"/><Relationship Id="rId7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6.m4a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m4a"/><Relationship Id="rId7" Type="http://schemas.openxmlformats.org/officeDocument/2006/relationships/image" Target="../media/image1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audio" Target="../media/media8.m4a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1544" y="-25604"/>
            <a:ext cx="8458200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6600" dirty="0" err="1" smtClean="0"/>
              <a:t>Days</a:t>
            </a:r>
            <a:r>
              <a:rPr lang="es-ES" sz="6600" dirty="0" smtClean="0"/>
              <a:t> of </a:t>
            </a:r>
            <a:r>
              <a:rPr lang="es-ES" sz="6600" dirty="0" err="1" smtClean="0"/>
              <a:t>the</a:t>
            </a:r>
            <a:r>
              <a:rPr lang="es-ES" sz="6600" dirty="0" smtClean="0"/>
              <a:t> </a:t>
            </a:r>
            <a:r>
              <a:rPr lang="es-ES" sz="6600" dirty="0" err="1" smtClean="0"/>
              <a:t>Week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9416" y="3429000"/>
            <a:ext cx="7086600" cy="914400"/>
          </a:xfrm>
        </p:spPr>
        <p:txBody>
          <a:bodyPr rtlCol="0"/>
          <a:lstStyle/>
          <a:p>
            <a:pPr rtl="0"/>
            <a:r>
              <a:rPr lang="es-ES" dirty="0" smtClean="0"/>
              <a:t>Camila Villalobos Meneses</a:t>
            </a:r>
          </a:p>
          <a:p>
            <a:pPr rtl="0"/>
            <a:r>
              <a:rPr lang="es-ES" dirty="0" smtClean="0"/>
              <a:t>Profesora Enseñanza Media Inglés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448" y="1916832"/>
            <a:ext cx="4896544" cy="2912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4581" t="2950" r="3802" b="4145"/>
          <a:stretch/>
        </p:blipFill>
        <p:spPr>
          <a:xfrm>
            <a:off x="9408368" y="1517035"/>
            <a:ext cx="2103092" cy="3312368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6600056" y="764704"/>
            <a:ext cx="2664296" cy="1944216"/>
          </a:xfrm>
          <a:prstGeom prst="wedgeEllipseCallout">
            <a:avLst>
              <a:gd name="adj1" fmla="val 56992"/>
              <a:gd name="adj2" fmla="val 313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 smtClean="0"/>
              <a:t>Good</a:t>
            </a:r>
            <a:r>
              <a:rPr lang="es-CL" sz="3200" dirty="0" smtClean="0"/>
              <a:t> </a:t>
            </a:r>
            <a:r>
              <a:rPr lang="es-CL" sz="3200" dirty="0" err="1" smtClean="0"/>
              <a:t>day</a:t>
            </a:r>
            <a:r>
              <a:rPr lang="es-CL" sz="3200" dirty="0" smtClean="0"/>
              <a:t> Friends!</a:t>
            </a:r>
            <a:endParaRPr lang="es-CL" sz="3200" dirty="0"/>
          </a:p>
        </p:txBody>
      </p:sp>
      <p:sp>
        <p:nvSpPr>
          <p:cNvPr id="11" name="Llamada ovalada 10"/>
          <p:cNvSpPr/>
          <p:nvPr/>
        </p:nvSpPr>
        <p:spPr>
          <a:xfrm>
            <a:off x="6312024" y="4581128"/>
            <a:ext cx="2592288" cy="1584176"/>
          </a:xfrm>
          <a:prstGeom prst="wedgeEllipseCallout">
            <a:avLst>
              <a:gd name="adj1" fmla="val 75188"/>
              <a:gd name="adj2" fmla="val 301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These</a:t>
            </a:r>
            <a:r>
              <a:rPr lang="es-CL" sz="2400" dirty="0" smtClean="0"/>
              <a:t> are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days</a:t>
            </a:r>
            <a:r>
              <a:rPr lang="es-CL" sz="2400" dirty="0" smtClean="0"/>
              <a:t> of </a:t>
            </a:r>
            <a:r>
              <a:rPr lang="es-CL" sz="2400" dirty="0" err="1" smtClean="0"/>
              <a:t>the</a:t>
            </a:r>
            <a:r>
              <a:rPr lang="es-CL" sz="2400" dirty="0" smtClean="0"/>
              <a:t> </a:t>
            </a:r>
            <a:r>
              <a:rPr lang="es-CL" sz="2400" dirty="0" err="1" smtClean="0"/>
              <a:t>week</a:t>
            </a:r>
            <a:r>
              <a:rPr lang="es-CL" sz="2400" dirty="0" smtClean="0"/>
              <a:t>!</a:t>
            </a:r>
            <a:endParaRPr lang="es-CL" sz="2400" dirty="0"/>
          </a:p>
        </p:txBody>
      </p:sp>
      <p:pic>
        <p:nvPicPr>
          <p:cNvPr id="1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14895" y="907435"/>
            <a:ext cx="609600" cy="6096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03568" y="4841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456" y="1844824"/>
            <a:ext cx="1310342" cy="2636912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55640" y="2578832"/>
            <a:ext cx="1168896" cy="11688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944" y="2105472"/>
            <a:ext cx="1990578" cy="2376264"/>
          </a:xfrm>
          <a:prstGeom prst="rect">
            <a:avLst/>
          </a:prstGeom>
        </p:spPr>
      </p:pic>
      <p:pic>
        <p:nvPicPr>
          <p:cNvPr id="1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96200" y="2578832"/>
            <a:ext cx="1024880" cy="102488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377658" y="4869160"/>
            <a:ext cx="2646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Monday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(Lunes)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951984" y="4878213"/>
            <a:ext cx="2813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Tuesday</a:t>
            </a:r>
            <a:endParaRPr lang="es-E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(Martes)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r="69262" b="52100"/>
          <a:stretch/>
        </p:blipFill>
        <p:spPr>
          <a:xfrm>
            <a:off x="983432" y="1340768"/>
            <a:ext cx="2528094" cy="3284984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1526" y="2708920"/>
            <a:ext cx="969640" cy="9696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t="51050" r="67500"/>
          <a:stretch/>
        </p:blipFill>
        <p:spPr>
          <a:xfrm>
            <a:off x="5591944" y="1268760"/>
            <a:ext cx="2674640" cy="3356992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68208" y="2638052"/>
            <a:ext cx="1040508" cy="104050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9416" y="4869160"/>
            <a:ext cx="3827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Wednesday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Miercoles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807968" y="4854275"/>
            <a:ext cx="3070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Thursday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(Jueves)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42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39500" t="57350" r="38625" b="651"/>
          <a:stretch/>
        </p:blipFill>
        <p:spPr>
          <a:xfrm>
            <a:off x="1055440" y="1412776"/>
            <a:ext cx="2088232" cy="3341171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4890" y="2852936"/>
            <a:ext cx="1024880" cy="102488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9696" y="2852936"/>
            <a:ext cx="1024880" cy="102488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99456" y="4869160"/>
            <a:ext cx="29806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Friday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(Viernes)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84305" y="4869160"/>
            <a:ext cx="30316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Saturday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(Sábado)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/>
          <a:srcRect r="6416"/>
          <a:stretch/>
        </p:blipFill>
        <p:spPr>
          <a:xfrm>
            <a:off x="5542639" y="1560834"/>
            <a:ext cx="2641593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431704" y="4941168"/>
            <a:ext cx="3416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Sunday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(Domingo)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472" y="1287634"/>
            <a:ext cx="2499921" cy="33688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016" y="1287634"/>
            <a:ext cx="2331830" cy="3568407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7400" y="2492896"/>
            <a:ext cx="1724928" cy="17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lamada ovalada 10"/>
          <p:cNvSpPr/>
          <p:nvPr/>
        </p:nvSpPr>
        <p:spPr>
          <a:xfrm>
            <a:off x="2999656" y="1268760"/>
            <a:ext cx="3600400" cy="2520280"/>
          </a:xfrm>
          <a:prstGeom prst="wedgeEllipseCallout">
            <a:avLst>
              <a:gd name="adj1" fmla="val -47303"/>
              <a:gd name="adj2" fmla="val 502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 smtClean="0"/>
              <a:t>My</a:t>
            </a:r>
            <a:r>
              <a:rPr lang="es-CL" sz="3200" dirty="0" smtClean="0"/>
              <a:t> </a:t>
            </a:r>
            <a:r>
              <a:rPr lang="es-CL" sz="3200" dirty="0" err="1" smtClean="0"/>
              <a:t>favourite</a:t>
            </a:r>
            <a:r>
              <a:rPr lang="es-CL" sz="3200" dirty="0" smtClean="0"/>
              <a:t> </a:t>
            </a:r>
            <a:r>
              <a:rPr lang="es-CL" sz="3200" dirty="0" err="1" smtClean="0"/>
              <a:t>day</a:t>
            </a:r>
            <a:r>
              <a:rPr lang="es-CL" sz="3200" dirty="0" smtClean="0"/>
              <a:t> </a:t>
            </a:r>
            <a:r>
              <a:rPr lang="es-CL" sz="3200" dirty="0" err="1" smtClean="0"/>
              <a:t>is</a:t>
            </a:r>
            <a:r>
              <a:rPr lang="es-CL" sz="3200" dirty="0" smtClean="0"/>
              <a:t> </a:t>
            </a:r>
            <a:r>
              <a:rPr lang="es-CL" sz="3200" dirty="0" err="1" smtClean="0"/>
              <a:t>Monday</a:t>
            </a:r>
            <a:r>
              <a:rPr lang="es-CL" sz="3200" dirty="0" smtClean="0"/>
              <a:t>!</a:t>
            </a:r>
            <a:endParaRPr lang="es-CL" sz="3200" dirty="0"/>
          </a:p>
        </p:txBody>
      </p:sp>
      <p:sp>
        <p:nvSpPr>
          <p:cNvPr id="12" name="Llamada ovalada 11"/>
          <p:cNvSpPr/>
          <p:nvPr/>
        </p:nvSpPr>
        <p:spPr>
          <a:xfrm>
            <a:off x="6816080" y="476672"/>
            <a:ext cx="3240360" cy="2376264"/>
          </a:xfrm>
          <a:prstGeom prst="wedgeEllipseCallout">
            <a:avLst>
              <a:gd name="adj1" fmla="val 36400"/>
              <a:gd name="adj2" fmla="val 565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err="1" smtClean="0"/>
              <a:t>What</a:t>
            </a:r>
            <a:r>
              <a:rPr lang="es-CL" sz="3200" dirty="0" smtClean="0"/>
              <a:t> </a:t>
            </a:r>
            <a:r>
              <a:rPr lang="es-CL" sz="3200" dirty="0" err="1" smtClean="0"/>
              <a:t>is</a:t>
            </a:r>
            <a:r>
              <a:rPr lang="es-CL" sz="3200" dirty="0" smtClean="0"/>
              <a:t> </a:t>
            </a:r>
            <a:r>
              <a:rPr lang="es-CL" sz="3200" dirty="0" err="1" smtClean="0"/>
              <a:t>your</a:t>
            </a:r>
            <a:r>
              <a:rPr lang="es-CL" sz="3200" dirty="0" smtClean="0"/>
              <a:t> </a:t>
            </a:r>
            <a:r>
              <a:rPr lang="es-CL" sz="3200" dirty="0" err="1" smtClean="0"/>
              <a:t>favourite</a:t>
            </a:r>
            <a:r>
              <a:rPr lang="es-CL" sz="3200" dirty="0" smtClean="0"/>
              <a:t> </a:t>
            </a:r>
            <a:r>
              <a:rPr lang="es-CL" sz="3200" dirty="0" err="1" smtClean="0"/>
              <a:t>day</a:t>
            </a:r>
            <a:r>
              <a:rPr lang="es-CL" sz="3200" dirty="0" smtClean="0"/>
              <a:t>?</a:t>
            </a:r>
            <a:endParaRPr lang="es-CL" sz="3200" dirty="0"/>
          </a:p>
        </p:txBody>
      </p:sp>
      <p:pic>
        <p:nvPicPr>
          <p:cNvPr id="1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9496" y="2708920"/>
            <a:ext cx="609600" cy="6096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6280" y="3013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educativa de niños en el patio de la escuela (álbum panorámico)</Template>
  <TotalTime>32</TotalTime>
  <Words>245</Words>
  <Application>Microsoft Office PowerPoint</Application>
  <PresentationFormat>Panorámica</PresentationFormat>
  <Paragraphs>33</Paragraphs>
  <Slides>7</Slides>
  <Notes>7</Notes>
  <HiddenSlides>0</HiddenSlides>
  <MMClips>11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Amiguitos 16x9</vt:lpstr>
      <vt:lpstr>Days of the Week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Days of the Week</dc:title>
  <dc:creator>camila Villalobos</dc:creator>
  <cp:keywords/>
  <cp:lastModifiedBy>camila Villalobos</cp:lastModifiedBy>
  <cp:revision>4</cp:revision>
  <dcterms:created xsi:type="dcterms:W3CDTF">2018-02-26T01:41:10Z</dcterms:created>
  <dcterms:modified xsi:type="dcterms:W3CDTF">2018-02-26T02:13:51Z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